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8"/>
  </p:notesMasterIdLst>
  <p:handoutMasterIdLst>
    <p:handoutMasterId r:id="rId69"/>
  </p:handoutMasterIdLst>
  <p:sldIdLst>
    <p:sldId id="257" r:id="rId4"/>
    <p:sldId id="368" r:id="rId5"/>
    <p:sldId id="261" r:id="rId6"/>
    <p:sldId id="264" r:id="rId7"/>
    <p:sldId id="366" r:id="rId8"/>
    <p:sldId id="262" r:id="rId9"/>
    <p:sldId id="287" r:id="rId10"/>
    <p:sldId id="272" r:id="rId11"/>
    <p:sldId id="275" r:id="rId12"/>
    <p:sldId id="276" r:id="rId13"/>
    <p:sldId id="284" r:id="rId14"/>
    <p:sldId id="285" r:id="rId15"/>
    <p:sldId id="286" r:id="rId16"/>
    <p:sldId id="278" r:id="rId17"/>
    <p:sldId id="280" r:id="rId18"/>
    <p:sldId id="281" r:id="rId19"/>
    <p:sldId id="282" r:id="rId20"/>
    <p:sldId id="283" r:id="rId21"/>
    <p:sldId id="289" r:id="rId22"/>
    <p:sldId id="288" r:id="rId23"/>
    <p:sldId id="314" r:id="rId24"/>
    <p:sldId id="315" r:id="rId25"/>
    <p:sldId id="334" r:id="rId26"/>
    <p:sldId id="327" r:id="rId27"/>
    <p:sldId id="360" r:id="rId28"/>
    <p:sldId id="316" r:id="rId29"/>
    <p:sldId id="332" r:id="rId30"/>
    <p:sldId id="362" r:id="rId31"/>
    <p:sldId id="363" r:id="rId32"/>
    <p:sldId id="317" r:id="rId33"/>
    <p:sldId id="330" r:id="rId34"/>
    <p:sldId id="364" r:id="rId35"/>
    <p:sldId id="365" r:id="rId36"/>
    <p:sldId id="313" r:id="rId37"/>
    <p:sldId id="335" r:id="rId38"/>
    <p:sldId id="336" r:id="rId39"/>
    <p:sldId id="337" r:id="rId40"/>
    <p:sldId id="338" r:id="rId41"/>
    <p:sldId id="339" r:id="rId42"/>
    <p:sldId id="318" r:id="rId43"/>
    <p:sldId id="340" r:id="rId44"/>
    <p:sldId id="341" r:id="rId45"/>
    <p:sldId id="342" r:id="rId46"/>
    <p:sldId id="343" r:id="rId47"/>
    <p:sldId id="312" r:id="rId48"/>
    <p:sldId id="321" r:id="rId49"/>
    <p:sldId id="344" r:id="rId50"/>
    <p:sldId id="345" r:id="rId51"/>
    <p:sldId id="320" r:id="rId52"/>
    <p:sldId id="349" r:id="rId53"/>
    <p:sldId id="322" r:id="rId54"/>
    <p:sldId id="350" r:id="rId55"/>
    <p:sldId id="351" r:id="rId56"/>
    <p:sldId id="352" r:id="rId57"/>
    <p:sldId id="353" r:id="rId58"/>
    <p:sldId id="311" r:id="rId59"/>
    <p:sldId id="323" r:id="rId60"/>
    <p:sldId id="354" r:id="rId61"/>
    <p:sldId id="355" r:id="rId62"/>
    <p:sldId id="324" r:id="rId63"/>
    <p:sldId id="356" r:id="rId64"/>
    <p:sldId id="357" r:id="rId65"/>
    <p:sldId id="358" r:id="rId66"/>
    <p:sldId id="35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2804" autoAdjust="0"/>
  </p:normalViewPr>
  <p:slideViewPr>
    <p:cSldViewPr snapToGrid="0">
      <p:cViewPr>
        <p:scale>
          <a:sx n="75" d="100"/>
          <a:sy n="75" d="100"/>
        </p:scale>
        <p:origin x="936" y="-70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22-11-2016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22-11-2016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78531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22-11-2016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22-11-2016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22-11-2016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22-11-2016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22-11-2016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22-11-2016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22-11-2016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22-11-2016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22-11-2016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22-11-2016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22-11-2016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22-11-2016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1177541" y="44704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274" y="3244828"/>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9528</Words>
  <Application>Microsoft Office PowerPoint</Application>
  <PresentationFormat>Custom</PresentationFormat>
  <Paragraphs>542</Paragraphs>
  <Slides>64</Slides>
  <Notes>60</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MS PGothic</vt:lpstr>
      <vt:lpstr>MS PGothic</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2016-11-23T23:16:59Z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